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3" r:id="rId8"/>
    <p:sldId id="261" r:id="rId9"/>
    <p:sldId id="262" r:id="rId10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88" d="100"/>
          <a:sy n="88" d="100"/>
        </p:scale>
        <p:origin x="403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2AB7C-6C83-49B5-A1F1-47EAEE5981FC}" type="datetimeFigureOut">
              <a:rPr kumimoji="1" lang="ja-JP" altLang="en-US" smtClean="0"/>
              <a:t>2023/4/4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A3D4A-503D-4C14-B549-AAAEAA65A2A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250045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2AB7C-6C83-49B5-A1F1-47EAEE5981FC}" type="datetimeFigureOut">
              <a:rPr kumimoji="1" lang="ja-JP" altLang="en-US" smtClean="0"/>
              <a:t>2023/4/4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A3D4A-503D-4C14-B549-AAAEAA65A2A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64472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2AB7C-6C83-49B5-A1F1-47EAEE5981FC}" type="datetimeFigureOut">
              <a:rPr kumimoji="1" lang="ja-JP" altLang="en-US" smtClean="0"/>
              <a:t>2023/4/4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A3D4A-503D-4C14-B549-AAAEAA65A2A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306988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2AB7C-6C83-49B5-A1F1-47EAEE5981FC}" type="datetimeFigureOut">
              <a:rPr kumimoji="1" lang="ja-JP" altLang="en-US" smtClean="0"/>
              <a:t>2023/4/4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A3D4A-503D-4C14-B549-AAAEAA65A2A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177468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2AB7C-6C83-49B5-A1F1-47EAEE5981FC}" type="datetimeFigureOut">
              <a:rPr kumimoji="1" lang="ja-JP" altLang="en-US" smtClean="0"/>
              <a:t>2023/4/4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A3D4A-503D-4C14-B549-AAAEAA65A2A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08313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2AB7C-6C83-49B5-A1F1-47EAEE5981FC}" type="datetimeFigureOut">
              <a:rPr kumimoji="1" lang="ja-JP" altLang="en-US" smtClean="0"/>
              <a:t>2023/4/4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A3D4A-503D-4C14-B549-AAAEAA65A2A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31759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2AB7C-6C83-49B5-A1F1-47EAEE5981FC}" type="datetimeFigureOut">
              <a:rPr kumimoji="1" lang="ja-JP" altLang="en-US" smtClean="0"/>
              <a:t>2023/4/4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A3D4A-503D-4C14-B549-AAAEAA65A2A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85304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2AB7C-6C83-49B5-A1F1-47EAEE5981FC}" type="datetimeFigureOut">
              <a:rPr kumimoji="1" lang="ja-JP" altLang="en-US" smtClean="0"/>
              <a:t>2023/4/4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A3D4A-503D-4C14-B549-AAAEAA65A2A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96319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2AB7C-6C83-49B5-A1F1-47EAEE5981FC}" type="datetimeFigureOut">
              <a:rPr kumimoji="1" lang="ja-JP" altLang="en-US" smtClean="0"/>
              <a:t>2023/4/4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A3D4A-503D-4C14-B549-AAAEAA65A2A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71834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2AB7C-6C83-49B5-A1F1-47EAEE5981FC}" type="datetimeFigureOut">
              <a:rPr kumimoji="1" lang="ja-JP" altLang="en-US" smtClean="0"/>
              <a:t>2023/4/4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A3D4A-503D-4C14-B549-AAAEAA65A2A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77629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2AB7C-6C83-49B5-A1F1-47EAEE5981FC}" type="datetimeFigureOut">
              <a:rPr kumimoji="1" lang="ja-JP" altLang="en-US" smtClean="0"/>
              <a:t>2023/4/4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A3D4A-503D-4C14-B549-AAAEAA65A2A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76451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D2AB7C-6C83-49B5-A1F1-47EAEE5981FC}" type="datetimeFigureOut">
              <a:rPr kumimoji="1" lang="ja-JP" altLang="en-US" smtClean="0"/>
              <a:t>2023/4/4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BA3D4A-503D-4C14-B549-AAAEAA65A2A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75170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789" y="477078"/>
            <a:ext cx="7203881" cy="2870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864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789" y="477078"/>
            <a:ext cx="7203881" cy="2870421"/>
          </a:xfrm>
          <a:prstGeom prst="rect">
            <a:avLst/>
          </a:prstGeom>
        </p:spPr>
      </p:pic>
      <p:pic>
        <p:nvPicPr>
          <p:cNvPr id="2" name="図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789" y="477078"/>
            <a:ext cx="7203882" cy="2870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9951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789" y="477078"/>
            <a:ext cx="7203881" cy="2870421"/>
          </a:xfrm>
          <a:prstGeom prst="rect">
            <a:avLst/>
          </a:prstGeom>
        </p:spPr>
      </p:pic>
      <p:pic>
        <p:nvPicPr>
          <p:cNvPr id="2" name="図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789" y="477078"/>
            <a:ext cx="7203882" cy="2870421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789" y="477078"/>
            <a:ext cx="7203881" cy="2870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4813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789" y="477078"/>
            <a:ext cx="7203881" cy="2870421"/>
          </a:xfrm>
          <a:prstGeom prst="rect">
            <a:avLst/>
          </a:prstGeom>
        </p:spPr>
      </p:pic>
      <p:pic>
        <p:nvPicPr>
          <p:cNvPr id="2" name="図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789" y="477078"/>
            <a:ext cx="7203882" cy="2870421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789" y="477078"/>
            <a:ext cx="7203881" cy="2870422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789" y="477078"/>
            <a:ext cx="7203881" cy="2870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4033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789" y="477078"/>
            <a:ext cx="7203881" cy="2870421"/>
          </a:xfrm>
          <a:prstGeom prst="rect">
            <a:avLst/>
          </a:prstGeom>
        </p:spPr>
      </p:pic>
      <p:pic>
        <p:nvPicPr>
          <p:cNvPr id="2" name="図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789" y="477078"/>
            <a:ext cx="7203882" cy="2870421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789" y="477078"/>
            <a:ext cx="7203881" cy="2870422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789" y="477078"/>
            <a:ext cx="7203881" cy="2870421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789" y="477077"/>
            <a:ext cx="7203881" cy="2870422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788" y="477076"/>
            <a:ext cx="7203881" cy="287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8340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1280" y="389992"/>
            <a:ext cx="7203881" cy="2870421"/>
          </a:xfrm>
          <a:prstGeom prst="rect">
            <a:avLst/>
          </a:prstGeom>
        </p:spPr>
      </p:pic>
      <p:pic>
        <p:nvPicPr>
          <p:cNvPr id="2" name="図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789" y="477078"/>
            <a:ext cx="7203882" cy="2870421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789" y="477078"/>
            <a:ext cx="7203881" cy="2870422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789" y="477078"/>
            <a:ext cx="7203881" cy="2870421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789" y="477077"/>
            <a:ext cx="7203881" cy="2870422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788" y="477076"/>
            <a:ext cx="7203881" cy="2870423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785" y="477076"/>
            <a:ext cx="7195935" cy="287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362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34834"/>
            <a:ext cx="11843656" cy="6635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552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97397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67859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415</TotalTime>
  <Words>0</Words>
  <Application>Microsoft Office PowerPoint</Application>
  <PresentationFormat>ワイド画面</PresentationFormat>
  <Paragraphs>0</Paragraphs>
  <Slides>9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9</vt:i4>
      </vt:variant>
    </vt:vector>
  </HeadingPairs>
  <TitlesOfParts>
    <vt:vector size="14" baseType="lpstr">
      <vt:lpstr>ＭＳ Ｐゴシック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HB7-lenovo</dc:creator>
  <cp:lastModifiedBy>HB7-lenovo</cp:lastModifiedBy>
  <cp:revision>14</cp:revision>
  <dcterms:created xsi:type="dcterms:W3CDTF">2023-03-07T05:46:57Z</dcterms:created>
  <dcterms:modified xsi:type="dcterms:W3CDTF">2023-04-04T01:33:12Z</dcterms:modified>
</cp:coreProperties>
</file>